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F6D9B-1775-FA41-AADC-EFCAF72D1D3D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6BF5D-0EB1-214B-AB80-0DF78B1D8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46" y="3356684"/>
            <a:ext cx="3618497" cy="3377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084" y="3346411"/>
            <a:ext cx="4003015" cy="3377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49" y="267127"/>
            <a:ext cx="12192000" cy="2770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" y="3547319"/>
            <a:ext cx="4169879" cy="30641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483" y="3048908"/>
            <a:ext cx="11909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effectLst/>
                <a:latin typeface="Arial" charset="0"/>
                <a:ea typeface="Arial" charset="0"/>
                <a:cs typeface="Arial" charset="0"/>
              </a:rPr>
              <a:t>Visualization of geometric models of tubular sections of the arterial (red) and venous (blue) trees, extracted respectively from </a:t>
            </a:r>
            <a:r>
              <a:rPr lang="en-US" sz="1400" dirty="0" err="1" smtClean="0">
                <a:effectLst/>
                <a:latin typeface="Arial" charset="0"/>
                <a:ea typeface="Arial" charset="0"/>
                <a:cs typeface="Arial" charset="0"/>
              </a:rPr>
              <a:t>ToF</a:t>
            </a:r>
            <a:r>
              <a:rPr lang="en-US" sz="1400" dirty="0" smtClean="0">
                <a:effectLst/>
                <a:latin typeface="Arial" charset="0"/>
                <a:ea typeface="Arial" charset="0"/>
                <a:cs typeface="Arial" charset="0"/>
              </a:rPr>
              <a:t> and QSM images 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943" y="20394"/>
            <a:ext cx="11482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effectLst/>
                <a:latin typeface="Arial" charset="0"/>
                <a:ea typeface="Arial" charset="0"/>
                <a:cs typeface="Arial" charset="0"/>
              </a:rPr>
              <a:t>   T1 weighted (structural)                                                   Time-of- Flight (artery)                                 Quantitative Susceptibility Mapping (veins) 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67958" y="6673065"/>
            <a:ext cx="35274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effectLst/>
                <a:latin typeface="Arial" charset="0"/>
                <a:ea typeface="Arial" charset="0"/>
                <a:cs typeface="Arial" charset="0"/>
              </a:rPr>
              <a:t>kocinski_etal_brain_vasculature_iwssip_ieee_xplore_2017</a:t>
            </a:r>
            <a:endParaRPr lang="en-US" sz="1000" dirty="0">
              <a:solidFill>
                <a:srgbClr val="000000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45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2</cp:revision>
  <dcterms:created xsi:type="dcterms:W3CDTF">2017-11-20T09:35:01Z</dcterms:created>
  <dcterms:modified xsi:type="dcterms:W3CDTF">2017-11-20T09:45:17Z</dcterms:modified>
</cp:coreProperties>
</file>